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28/2/2023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752600"/>
          </a:xfrm>
        </p:spPr>
        <p:txBody>
          <a:bodyPr/>
          <a:lstStyle/>
          <a:p>
            <a:r>
              <a:rPr lang="en-US" smtClean="0"/>
              <a:t>Làm quen chữ cái p-q</a:t>
            </a:r>
            <a:endParaRPr lang="en-US"/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0" y="0"/>
            <a:ext cx="9173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854122" y="2057400"/>
            <a:ext cx="75438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 viết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0386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6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Làm quen với chữ cái p-q</a:t>
            </a:r>
            <a:r>
              <a:rPr lang="en-US" sz="36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</a:t>
            </a:r>
            <a:r>
              <a:rPr lang="vi-VN" sz="6000" b="1" smtClean="0">
                <a:solidFill>
                  <a:srgbClr val="FF0000"/>
                </a:solidFill>
              </a:rPr>
              <a:t>3</a:t>
            </a:r>
            <a:r>
              <a:rPr lang="en-US" sz="6000" b="1" smtClean="0">
                <a:solidFill>
                  <a:srgbClr val="FF0000"/>
                </a:solidFill>
              </a:rPr>
              <a:t>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vi-VN" sz="6000" b="1" smtClean="0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1: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p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mtClean="0">
                <a:solidFill>
                  <a:srgbClr val="0070C0"/>
                </a:solidFill>
              </a:rPr>
              <a:t>Xe gì hai bánh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Đạp chạy bon bon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Chuông kêu kính koong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Đứng yên thì đổ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Đố bé xe gì?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2: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q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340</Words>
  <Application>Microsoft Office PowerPoint</Application>
  <PresentationFormat>On-screen Show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TV</cp:lastModifiedBy>
  <cp:revision>59</cp:revision>
  <dcterms:created xsi:type="dcterms:W3CDTF">2020-04-19T04:04:52Z</dcterms:created>
  <dcterms:modified xsi:type="dcterms:W3CDTF">2023-02-28T09:32:02Z</dcterms:modified>
</cp:coreProperties>
</file>